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9" r:id="rId4"/>
    <p:sldId id="257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CFB80-7692-4CA1-8B01-B35B045EBE6C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0B815-C7A3-41D6-9DEA-0B520680A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9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平均誤差為</a:t>
            </a:r>
            <a:r>
              <a:rPr lang="en-US" altLang="zh-TW" dirty="0" smtClean="0"/>
              <a:t>3.6mm</a:t>
            </a:r>
            <a:r>
              <a:rPr lang="zh-TW" altLang="en-US" dirty="0" smtClean="0"/>
              <a:t>，近年則減少至平均</a:t>
            </a:r>
            <a:r>
              <a:rPr lang="en-US" altLang="zh-TW" dirty="0" smtClean="0"/>
              <a:t>2.6mm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E4D2B-4C9F-47F5-998A-D83C809BF32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4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Start from 2 cameras</a:t>
            </a:r>
          </a:p>
          <a:p>
            <a:r>
              <a:rPr lang="en-US" altLang="zh-TW" dirty="0" smtClean="0"/>
              <a:t>Then N&gt;=3 (why?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數值穩定性 以及 敏感性與死角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Off-line</a:t>
            </a:r>
          </a:p>
          <a:p>
            <a:r>
              <a:rPr lang="en-US" altLang="zh-TW" dirty="0" smtClean="0"/>
              <a:t>Cameras</a:t>
            </a:r>
            <a:r>
              <a:rPr lang="en-US" altLang="zh-TW" baseline="0" dirty="0" smtClean="0"/>
              <a:t> don’t rotate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E4D2B-4C9F-47F5-998A-D83C809BF32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96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0B815-C7A3-41D6-9DEA-0B520680A07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32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42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4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35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11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76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81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95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67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650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21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7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9CA3A67-8B7B-4936-B66B-AFB16FEDF27F}" type="datetimeFigureOut">
              <a:rPr lang="zh-TW" altLang="en-US" smtClean="0"/>
              <a:t>2021/5/3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950644E-5D9E-4F8E-A04C-DA7EF38CF44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029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ctrTitle"/>
          </p:nvPr>
        </p:nvSpPr>
        <p:spPr>
          <a:xfrm>
            <a:off x="507300" y="669449"/>
            <a:ext cx="10993549" cy="1475013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3D</a:t>
            </a:r>
            <a:r>
              <a:rPr lang="zh-TW" altLang="en-US" sz="4000" dirty="0" smtClean="0"/>
              <a:t> </a:t>
            </a:r>
            <a:r>
              <a:rPr lang="en-US" altLang="zh-TW" sz="4000" cap="none" dirty="0" smtClean="0"/>
              <a:t>position estimation from N–view images</a:t>
            </a:r>
            <a:endParaRPr lang="zh-TW" altLang="en-US" sz="4000" dirty="0"/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R09631044 </a:t>
            </a:r>
            <a:r>
              <a:rPr lang="zh-TW" altLang="en-US" sz="2400" dirty="0" smtClean="0"/>
              <a:t>柯筆翔 </a:t>
            </a:r>
            <a:r>
              <a:rPr lang="en-US" altLang="zh-TW" sz="2400" dirty="0" smtClean="0"/>
              <a:t>R09522525</a:t>
            </a:r>
            <a:r>
              <a:rPr lang="zh-TW" altLang="en-US" sz="2400" dirty="0" smtClean="0"/>
              <a:t> 邱浩安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7262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Canny edge detection + Blob </a:t>
            </a:r>
            <a:r>
              <a:rPr lang="en-US" altLang="zh-TW" sz="4000" cap="none" dirty="0" smtClean="0"/>
              <a:t>detection</a:t>
            </a:r>
            <a:endParaRPr lang="zh-TW" altLang="en-US" sz="4000" cap="none" dirty="0"/>
          </a:p>
        </p:txBody>
      </p:sp>
      <p:pic>
        <p:nvPicPr>
          <p:cNvPr id="4" name="ball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3929" y="1904132"/>
            <a:ext cx="5555961" cy="4881745"/>
          </a:xfrm>
        </p:spPr>
      </p:pic>
    </p:spTree>
    <p:extLst>
      <p:ext uri="{BB962C8B-B14F-4D97-AF65-F5344CB8AC3E}">
        <p14:creationId xmlns:p14="http://schemas.microsoft.com/office/powerpoint/2010/main" val="33913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cap="none" dirty="0"/>
              <a:t>Find yellow ball with Blob detection in color </a:t>
            </a:r>
            <a:r>
              <a:rPr lang="en-US" altLang="zh-TW" sz="4000" cap="none" dirty="0" smtClean="0"/>
              <a:t>space</a:t>
            </a:r>
            <a:endParaRPr lang="zh-TW" altLang="en-US" sz="4000" cap="none" dirty="0"/>
          </a:p>
        </p:txBody>
      </p:sp>
      <p:pic>
        <p:nvPicPr>
          <p:cNvPr id="4" name="ball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2728" y="1902400"/>
            <a:ext cx="4680000" cy="4680000"/>
          </a:xfrm>
          <a:prstGeom prst="rect">
            <a:avLst/>
          </a:prstGeom>
        </p:spPr>
      </p:pic>
      <p:pic>
        <p:nvPicPr>
          <p:cNvPr id="5" name="rgb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5567" y="1902400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3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數學模型推導</a:t>
            </a:r>
            <a:endParaRPr lang="en-US" altLang="zh-TW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427922"/>
                <a:ext cx="11029615" cy="367830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TW" altLang="en-US" sz="2300" dirty="0" smtClean="0"/>
                  <a:t>兩台相機都寫成針孔成像模型的一般通</a:t>
                </a:r>
                <a:r>
                  <a:rPr lang="zh-TW" altLang="en-US" sz="2300" dirty="0" smtClean="0"/>
                  <a:t>式</a:t>
                </a:r>
                <a:r>
                  <a:rPr lang="en-US" altLang="zh-TW" sz="2300" dirty="0" smtClean="0"/>
                  <a:t>(Projective transform)</a:t>
                </a:r>
                <a:r>
                  <a:rPr lang="zh-TW" altLang="en-US" sz="2300" dirty="0" smtClean="0"/>
                  <a:t> </a:t>
                </a:r>
                <a:r>
                  <a:rPr lang="en-US" altLang="zh-TW" sz="2300" dirty="0" smtClean="0"/>
                  <a:t>:</a:t>
                </a:r>
                <a:endParaRPr lang="en-US" altLang="zh-TW" sz="23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3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̰"/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zh-TW" altLang="en-US" sz="23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zh-TW" altLang="en-US" sz="23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300" b="1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zh-TW" altLang="en-US" sz="23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3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acc>
                            <m:accPr>
                              <m:chr m:val="̰"/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3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zh-TW" altLang="en-US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̰"/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3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3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̰"/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zh-TW" altLang="en-US" sz="23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TW" altLang="en-US" sz="23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300" b="1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zh-TW" altLang="en-US" sz="23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3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acc>
                            <m:accPr>
                              <m:chr m:val="̰"/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3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zh-TW" altLang="en-US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̰"/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3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̰"/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3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𝑥𝐿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𝑥𝐿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𝑦𝐿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𝑦𝐿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3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̰"/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3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3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̰"/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3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𝑥𝑅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𝑥𝑅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latin typeface="Cambria Math" panose="02040503050406030204" pitchFamily="18" charset="0"/>
                                    </a:rPr>
                                    <m:t>𝑦𝑅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𝑦𝑅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3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̰"/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3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300" dirty="0" smtClean="0"/>
              </a:p>
              <a:p>
                <a:r>
                  <a:rPr lang="en-US" altLang="zh-TW" sz="2300" dirty="0" smtClean="0"/>
                  <a:t>N cameras, 2*N equations, 3 unknowns(X, Y, Z)</a:t>
                </a:r>
              </a:p>
              <a:p>
                <a:r>
                  <a:rPr lang="en-US" altLang="zh-TW" sz="2300" dirty="0"/>
                  <a:t>Least-squares Minimization(By </a:t>
                </a:r>
                <a:r>
                  <a:rPr lang="en-US" altLang="zh-TW" sz="2300" dirty="0" smtClean="0"/>
                  <a:t>pseudo-inverse</a:t>
                </a:r>
                <a:r>
                  <a:rPr lang="en-US" altLang="zh-TW" sz="2300" dirty="0" smtClean="0"/>
                  <a:t>…)</a:t>
                </a:r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427922"/>
                <a:ext cx="11029615" cy="3678303"/>
              </a:xfrm>
              <a:blipFill>
                <a:blip r:embed="rId2"/>
                <a:stretch>
                  <a:fillRect l="-110" t="-74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63" y="2427922"/>
            <a:ext cx="4669099" cy="35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14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>
                <a:solidFill>
                  <a:prstClr val="white"/>
                </a:solidFill>
              </a:rPr>
              <a:t>數學模型推導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56991" y="2279672"/>
                <a:ext cx="10197728" cy="2058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TW" altLang="en-US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TW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zh-TW" alt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zh-TW" alt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d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91" y="2279672"/>
                <a:ext cx="10197728" cy="2058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弧 4"/>
          <p:cNvSpPr/>
          <p:nvPr/>
        </p:nvSpPr>
        <p:spPr>
          <a:xfrm rot="5400000">
            <a:off x="5394893" y="507146"/>
            <a:ext cx="330798" cy="32142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2743666" y="4452646"/>
            <a:ext cx="5334264" cy="2201436"/>
            <a:chOff x="2743666" y="4452646"/>
            <a:chExt cx="5334264" cy="22014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/>
                <p:cNvSpPr/>
                <p:nvPr/>
              </p:nvSpPr>
              <p:spPr>
                <a:xfrm>
                  <a:off x="3208905" y="4452646"/>
                  <a:ext cx="4869025" cy="22014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en-US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mr>
                        </m:m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905" y="4452646"/>
                  <a:ext cx="4869025" cy="22014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左大括弧 7"/>
            <p:cNvSpPr/>
            <p:nvPr/>
          </p:nvSpPr>
          <p:spPr>
            <a:xfrm>
              <a:off x="2743666" y="4738255"/>
              <a:ext cx="276625" cy="161089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7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 sz="4400" dirty="0">
                <a:solidFill>
                  <a:prstClr val="white"/>
                </a:solidFill>
              </a:rPr>
              <a:t>數學模型推導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872975" y="1884937"/>
            <a:ext cx="5334264" cy="2201436"/>
            <a:chOff x="2743666" y="4452646"/>
            <a:chExt cx="5334264" cy="22014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/>
                <p:cNvSpPr/>
                <p:nvPr/>
              </p:nvSpPr>
              <p:spPr>
                <a:xfrm>
                  <a:off x="3208905" y="4452646"/>
                  <a:ext cx="4869025" cy="22014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en-US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mr>
                        </m:m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905" y="4452646"/>
                  <a:ext cx="4869025" cy="220143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左大括弧 6"/>
            <p:cNvSpPr/>
            <p:nvPr/>
          </p:nvSpPr>
          <p:spPr>
            <a:xfrm>
              <a:off x="2743666" y="4738255"/>
              <a:ext cx="276625" cy="161089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80012" y="4129095"/>
                <a:ext cx="11431976" cy="1614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TW" altLang="en-US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TW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TW" altLang="en-US" i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31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32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33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31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32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33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21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22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zh-TW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h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23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  <m:sSubSup>
                                                  <m:sSubSupPr>
                                                    <m:ctrlP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𝑍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TW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TW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zh-TW" altLang="en-US" i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12" y="4129095"/>
                <a:ext cx="11431976" cy="1614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4315718" y="5855553"/>
                <a:ext cx="1898019" cy="643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groupChr>
                              <m:groupChrPr>
                                <m:chr m:val="⇀"/>
                                <m:pos m:val="top"/>
                                <m:vertJc m:val="bot"/>
                                <m:ctrlPr>
                                  <a:rPr lang="zh-TW" alt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groupCh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>
                            <m:acc>
                              <m:accPr>
                                <m:chr m:val="̂"/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718" y="5855553"/>
                <a:ext cx="1898019" cy="643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21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初步驗證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91" y="1985818"/>
            <a:ext cx="3600000" cy="3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4" y="1985818"/>
            <a:ext cx="3600000" cy="36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8113746" y="2139657"/>
                <a:ext cx="3390544" cy="934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TW" altLang="en-US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=450,</m:t>
                            </m:r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=256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=−100,</m:t>
                            </m:r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=−15,</m:t>
                            </m:r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=180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=−100,</m:t>
                            </m:r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=15,</m:t>
                            </m:r>
                            <m:sSub>
                              <m:sSub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=180</m:t>
                            </m:r>
                          </m:e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746" y="2139657"/>
                <a:ext cx="3390544" cy="934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635591" y="3360016"/>
                <a:ext cx="4436599" cy="2225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zh-TW" altLang="en-US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391,265</m:t>
                                </m:r>
                              </m:e>
                            </m:d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TW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0">
                                    <a:latin typeface="Cambria Math" panose="02040503050406030204" pitchFamily="18" charset="0"/>
                                  </a:rPr>
                                  <m:t>215,267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d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TW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d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−1.5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1.5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591" y="3360016"/>
                <a:ext cx="4436599" cy="2225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865969" y="5763317"/>
                <a:ext cx="511024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acc>
                              <m:accPr>
                                <m:chr m:val="̂"/>
                                <m:ctrlPr>
                                  <a:rPr lang="zh-TW" alt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zh-TW" alt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TW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−0.388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−1.991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1.044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zh-TW" alt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groupChr>
                              <m:groupChrPr>
                                <m:chr m:val="⇀"/>
                                <m:pos m:val="top"/>
                                <m:vertJc m:val="bot"/>
                                <m:ctrlPr>
                                  <a:rPr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groupChr>
                            <m:r>
                              <a:rPr lang="zh-TW" alt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TW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−0.4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1.05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zh-TW" alt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  <m:r>
                              <a:rPr lang="zh-TW" alt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TW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0.012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0.009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TW" alt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−0.006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69" y="5763317"/>
                <a:ext cx="5110245" cy="824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11333018" y="6488668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(meter)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75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1191" y="674447"/>
            <a:ext cx="11029616" cy="1013800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計畫簡介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60536"/>
            <a:ext cx="5930081" cy="3335671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" y="2560536"/>
            <a:ext cx="5919120" cy="33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計畫簡介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83" y="1890767"/>
            <a:ext cx="8197048" cy="4705713"/>
          </a:xfrm>
        </p:spPr>
      </p:pic>
    </p:spTree>
    <p:extLst>
      <p:ext uri="{BB962C8B-B14F-4D97-AF65-F5344CB8AC3E}">
        <p14:creationId xmlns:p14="http://schemas.microsoft.com/office/powerpoint/2010/main" val="337099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cap="none" dirty="0" smtClean="0"/>
              <a:t>Outline</a:t>
            </a:r>
            <a:endParaRPr lang="zh-TW" altLang="en-US" sz="44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1193" y="2522241"/>
            <a:ext cx="11029615" cy="367830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模擬環境的建置並與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連接</a:t>
            </a:r>
            <a:endParaRPr lang="en-US" altLang="zh-TW" dirty="0" smtClean="0"/>
          </a:p>
          <a:p>
            <a:r>
              <a:rPr lang="zh-TW" altLang="en-US" dirty="0" smtClean="0"/>
              <a:t>準確控制</a:t>
            </a:r>
            <a:r>
              <a:rPr lang="zh-TW" altLang="en-US" dirty="0"/>
              <a:t>球的</a:t>
            </a:r>
            <a:r>
              <a:rPr lang="zh-TW" altLang="en-US" dirty="0" smtClean="0"/>
              <a:t>路徑與速度，以及兩台相機位置與角度</a:t>
            </a:r>
            <a:endParaRPr lang="en-US" altLang="zh-TW" dirty="0" smtClean="0"/>
          </a:p>
          <a:p>
            <a:r>
              <a:rPr lang="zh-TW" altLang="en-US" dirty="0" smtClean="0"/>
              <a:t>將球在不同時刻的空間位置記錄下來</a:t>
            </a:r>
            <a:r>
              <a:rPr lang="zh-TW" altLang="en-US" dirty="0"/>
              <a:t>，並</a:t>
            </a:r>
            <a:r>
              <a:rPr lang="zh-TW" altLang="en-US" dirty="0" smtClean="0"/>
              <a:t>匯出為</a:t>
            </a:r>
            <a:r>
              <a:rPr lang="en-US" altLang="zh-TW" dirty="0" smtClean="0"/>
              <a:t>csv</a:t>
            </a:r>
            <a:r>
              <a:rPr lang="zh-TW" altLang="en-US" dirty="0" smtClean="0"/>
              <a:t>檔案</a:t>
            </a:r>
            <a:endParaRPr lang="en-US" altLang="zh-TW" dirty="0" smtClean="0"/>
          </a:p>
          <a:p>
            <a:r>
              <a:rPr lang="zh-TW" altLang="en-US" dirty="0"/>
              <a:t>將模擬環境</a:t>
            </a:r>
            <a:r>
              <a:rPr lang="zh-TW" altLang="en-US" dirty="0" smtClean="0"/>
              <a:t>中兩台相機取得的影像儲存於指定資料夾</a:t>
            </a:r>
            <a:endParaRPr lang="en-US" altLang="zh-TW" dirty="0" smtClean="0"/>
          </a:p>
          <a:p>
            <a:r>
              <a:rPr lang="en-US" altLang="zh-TW" dirty="0" smtClean="0"/>
              <a:t>Canny edge detection + Hough transform for circle</a:t>
            </a:r>
          </a:p>
          <a:p>
            <a:r>
              <a:rPr lang="en-US" altLang="zh-TW" dirty="0" smtClean="0"/>
              <a:t>Canny edge detection + Blob detection</a:t>
            </a:r>
          </a:p>
          <a:p>
            <a:r>
              <a:rPr lang="en-US" altLang="zh-TW" dirty="0" smtClean="0"/>
              <a:t>Find yellow ball with Blob detection in color space</a:t>
            </a:r>
          </a:p>
          <a:p>
            <a:r>
              <a:rPr lang="zh-TW" altLang="en-US" dirty="0"/>
              <a:t>數學模型</a:t>
            </a:r>
            <a:r>
              <a:rPr lang="zh-TW" altLang="en-US" dirty="0" smtClean="0"/>
              <a:t>推導與初步驗證</a:t>
            </a:r>
            <a:r>
              <a:rPr lang="en-US" altLang="zh-TW" dirty="0" smtClean="0"/>
              <a:t> 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061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模擬環境的建置並與</a:t>
            </a:r>
            <a:r>
              <a:rPr lang="en-US" altLang="zh-TW" sz="4400" dirty="0"/>
              <a:t>p</a:t>
            </a:r>
            <a:r>
              <a:rPr lang="en-US" altLang="zh-TW" sz="4400" cap="none" dirty="0"/>
              <a:t>ython</a:t>
            </a:r>
            <a:r>
              <a:rPr lang="zh-TW" altLang="en-US" sz="4400" dirty="0" smtClean="0"/>
              <a:t>連接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07" y="1857951"/>
            <a:ext cx="8925986" cy="4921540"/>
          </a:xfrm>
        </p:spPr>
      </p:pic>
    </p:spTree>
    <p:extLst>
      <p:ext uri="{BB962C8B-B14F-4D97-AF65-F5344CB8AC3E}">
        <p14:creationId xmlns:p14="http://schemas.microsoft.com/office/powerpoint/2010/main" val="133507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77" y="1943171"/>
            <a:ext cx="6553105" cy="4914829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控制</a:t>
            </a:r>
            <a:r>
              <a:rPr lang="zh-TW" altLang="en-US" sz="4400" dirty="0"/>
              <a:t>球的</a:t>
            </a:r>
            <a:r>
              <a:rPr lang="zh-TW" altLang="en-US" sz="4400" dirty="0" smtClean="0"/>
              <a:t>路徑 </a:t>
            </a:r>
            <a:r>
              <a:rPr lang="en-US" altLang="zh-TW" sz="4400" dirty="0" smtClean="0"/>
              <a:t>&amp;</a:t>
            </a:r>
            <a:r>
              <a:rPr lang="zh-TW" altLang="en-US" sz="4400" dirty="0" smtClean="0"/>
              <a:t> 兩</a:t>
            </a:r>
            <a:r>
              <a:rPr lang="zh-TW" altLang="en-US" sz="4400" dirty="0"/>
              <a:t>台相機位置與</a:t>
            </a:r>
            <a:r>
              <a:rPr lang="zh-TW" altLang="en-US" sz="4400" dirty="0" smtClean="0"/>
              <a:t>角度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7217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控制</a:t>
            </a:r>
            <a:r>
              <a:rPr lang="zh-TW" altLang="en-US" sz="4400" dirty="0"/>
              <a:t>球的</a:t>
            </a:r>
            <a:r>
              <a:rPr lang="zh-TW" altLang="en-US" sz="4400" dirty="0" smtClean="0"/>
              <a:t>路徑 </a:t>
            </a:r>
            <a:r>
              <a:rPr lang="en-US" altLang="zh-TW" sz="4400" dirty="0" smtClean="0"/>
              <a:t>&amp;</a:t>
            </a:r>
            <a:r>
              <a:rPr lang="zh-TW" altLang="en-US" sz="4400" dirty="0" smtClean="0"/>
              <a:t> 兩</a:t>
            </a:r>
            <a:r>
              <a:rPr lang="zh-TW" altLang="en-US" sz="4400" dirty="0"/>
              <a:t>台相機位置與</a:t>
            </a:r>
            <a:r>
              <a:rPr lang="zh-TW" altLang="en-US" sz="4400" dirty="0" smtClean="0"/>
              <a:t>角度</a:t>
            </a:r>
            <a:endParaRPr lang="zh-TW" altLang="en-US" sz="4400" dirty="0"/>
          </a:p>
        </p:txBody>
      </p:sp>
      <p:pic>
        <p:nvPicPr>
          <p:cNvPr id="4" name="image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511" y="1873309"/>
            <a:ext cx="4860000" cy="4860000"/>
          </a:xfrm>
          <a:prstGeom prst="rect">
            <a:avLst/>
          </a:prstGeom>
        </p:spPr>
      </p:pic>
      <p:pic>
        <p:nvPicPr>
          <p:cNvPr id="5" name="image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3701" y="1873309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取得球心於影像中的座標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77528" y="2180496"/>
            <a:ext cx="5533280" cy="3678303"/>
          </a:xfrm>
        </p:spPr>
        <p:txBody>
          <a:bodyPr/>
          <a:lstStyle/>
          <a:p>
            <a:r>
              <a:rPr lang="en-US" altLang="zh-TW" dirty="0"/>
              <a:t>Canny edge detection + Hough transform for circle</a:t>
            </a:r>
          </a:p>
          <a:p>
            <a:r>
              <a:rPr lang="en-US" altLang="zh-TW" dirty="0"/>
              <a:t>Canny edge detection + Blob detection</a:t>
            </a:r>
          </a:p>
          <a:p>
            <a:r>
              <a:rPr lang="en-US" altLang="zh-TW" dirty="0"/>
              <a:t>Find yellow ball with Blob detection in color space</a:t>
            </a:r>
          </a:p>
          <a:p>
            <a:endParaRPr lang="zh-TW" altLang="en-US" dirty="0"/>
          </a:p>
        </p:txBody>
      </p:sp>
      <p:pic>
        <p:nvPicPr>
          <p:cNvPr id="4" name="image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875" y="1861339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 smtClean="0"/>
              <a:t>C</a:t>
            </a:r>
            <a:r>
              <a:rPr lang="en-US" altLang="zh-TW" sz="4000" cap="none" dirty="0" smtClean="0"/>
              <a:t>anny </a:t>
            </a:r>
            <a:r>
              <a:rPr lang="en-US" altLang="zh-TW" sz="4000" cap="none" dirty="0"/>
              <a:t>edge detection + Hough transform for </a:t>
            </a:r>
            <a:r>
              <a:rPr lang="en-US" altLang="zh-TW" sz="4000" cap="none" dirty="0" smtClean="0"/>
              <a:t>circle</a:t>
            </a:r>
            <a:endParaRPr lang="zh-TW" altLang="en-US" sz="4000" cap="none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5" y="2074994"/>
            <a:ext cx="4876800" cy="42862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99" y="2074994"/>
            <a:ext cx="4876800" cy="42862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206182" y="6488668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</a:t>
            </a:r>
            <a:r>
              <a:rPr lang="en-US" altLang="zh-TW" dirty="0" smtClean="0"/>
              <a:t>ot robust enough!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7769491"/>
      </p:ext>
    </p:extLst>
  </p:cSld>
  <p:clrMapOvr>
    <a:masterClrMapping/>
  </p:clrMapOvr>
</p:sld>
</file>

<file path=ppt/theme/theme1.xml><?xml version="1.0" encoding="utf-8"?>
<a:theme xmlns:a="http://schemas.openxmlformats.org/drawingml/2006/main" name="紅利">
  <a:themeElements>
    <a:clrScheme name="紅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自訂 16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紅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2177</Words>
  <Application>Microsoft Office PowerPoint</Application>
  <PresentationFormat>寬螢幕</PresentationFormat>
  <Paragraphs>53</Paragraphs>
  <Slides>15</Slides>
  <Notes>3</Notes>
  <HiddenSlides>0</HiddenSlides>
  <MMClips>6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新細明體</vt:lpstr>
      <vt:lpstr>標楷體</vt:lpstr>
      <vt:lpstr>Calibri</vt:lpstr>
      <vt:lpstr>Cambria Math</vt:lpstr>
      <vt:lpstr>Times New Roman</vt:lpstr>
      <vt:lpstr>Wingdings 2</vt:lpstr>
      <vt:lpstr>紅利</vt:lpstr>
      <vt:lpstr>3D position estimation from N–view images</vt:lpstr>
      <vt:lpstr>計畫簡介</vt:lpstr>
      <vt:lpstr>計畫簡介</vt:lpstr>
      <vt:lpstr>Outline</vt:lpstr>
      <vt:lpstr>模擬環境的建置並與python連接</vt:lpstr>
      <vt:lpstr>控制球的路徑 &amp; 兩台相機位置與角度</vt:lpstr>
      <vt:lpstr>控制球的路徑 &amp; 兩台相機位置與角度</vt:lpstr>
      <vt:lpstr>取得球心於影像中的座標</vt:lpstr>
      <vt:lpstr>Canny edge detection + Hough transform for circle</vt:lpstr>
      <vt:lpstr>Canny edge detection + Blob detection</vt:lpstr>
      <vt:lpstr>Find yellow ball with Blob detection in color space</vt:lpstr>
      <vt:lpstr>數學模型推導</vt:lpstr>
      <vt:lpstr>數學模型推導</vt:lpstr>
      <vt:lpstr>數學模型推導</vt:lpstr>
      <vt:lpstr>初步驗證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position estimation from N–view images</dc:title>
  <dc:creator>邱浩安</dc:creator>
  <cp:lastModifiedBy>邱浩安</cp:lastModifiedBy>
  <cp:revision>22</cp:revision>
  <dcterms:created xsi:type="dcterms:W3CDTF">2021-05-02T16:07:13Z</dcterms:created>
  <dcterms:modified xsi:type="dcterms:W3CDTF">2021-05-02T19:21:31Z</dcterms:modified>
</cp:coreProperties>
</file>